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5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99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807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312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896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598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5345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296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522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658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325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29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9278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/>
            </a:gs>
            <a:gs pos="25000">
              <a:schemeClr val="accent5">
                <a:lumMod val="20000"/>
                <a:lumOff val="8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9C0C-D385-4FF7-925D-923B33E584C1}" type="datetimeFigureOut">
              <a:rPr lang="nl-NL" smtClean="0"/>
              <a:pPr/>
              <a:t>5-8-2019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BCCAF-08E2-4ED2-A7ED-F1C1266AF6F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16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Ral_feCSt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/>
          <p:cNvSpPr txBox="1">
            <a:spLocks/>
          </p:cNvSpPr>
          <p:nvPr/>
        </p:nvSpPr>
        <p:spPr>
          <a:xfrm>
            <a:off x="2512540" y="428068"/>
            <a:ext cx="9679460" cy="1837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Absolutisme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26" name="Picture 2" descr="http://www.absofacts2.com/gif/fnl/royalty/lodewijk-14-hyacinthe-rigau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482" y="1969571"/>
            <a:ext cx="6442448" cy="429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ctieknop: Film 1">
            <a:hlinkClick r:id="rId3" highlightClick="1"/>
          </p:cNvPr>
          <p:cNvSpPr/>
          <p:nvPr/>
        </p:nvSpPr>
        <p:spPr>
          <a:xfrm>
            <a:off x="878541" y="5082988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65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Wat gaan we doen ?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380073" y="1913504"/>
            <a:ext cx="59150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 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b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Republiek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Absolutisme van Lodewijk XIV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Absolutisme in Europa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Afsluiting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Wat gaan we doen?</a:t>
            </a:r>
            <a:endParaRPr lang="nl-NL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XIV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Europa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229232" y="2457630"/>
            <a:ext cx="81575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Aan het einde van de les kunnen jullie: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welke drie standen er in Frankrijk waren;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hoe Lodewijk XIV het gezag van de Adel wilden verminderen;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wat het begrip absolutisme inhoud met het begrip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Droit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Divin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Uitleggen wat het begrip mercantilisme inhoud;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KA: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25. het </a:t>
            </a:r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streven van vorsten naar absolute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macht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XIV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Europa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98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229232" y="1955607"/>
            <a:ext cx="81575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Vorige les, bestuursvorm Nederland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Republiek;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Staten-Generaal;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Provinciale Staten;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Stadhouder en Raadspensionaris;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XIV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Europa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0378" y="466916"/>
            <a:ext cx="4599597" cy="624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02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Absolutisme onder Lodewijk XIV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229232" y="1955607"/>
            <a:ext cx="81575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Absolutisme onder Lodewijk XIV;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Bij het ontstaan van steden en staten zijn er diverse overleg organen ontstaan;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Bijvoorbeeld de Staten-Generaal -&gt; 3 Standen, Geestelijke, Adel, de Rest;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Absolutisme XIV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Europa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2050" name="Picture 2" descr="http://geschiedenislessen.nl/vmbo2/pruiken/fransetijd/images/stand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093" y="3005576"/>
            <a:ext cx="4129553" cy="351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078302" y="5305245"/>
            <a:ext cx="2788712" cy="5847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sz="3200" b="1" dirty="0" err="1">
                <a:solidFill>
                  <a:schemeClr val="accent6">
                    <a:lumMod val="50000"/>
                  </a:schemeClr>
                </a:solidFill>
              </a:rPr>
              <a:t>l'état</a:t>
            </a:r>
            <a:r>
              <a:rPr lang="nl-NL" sz="32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nl-NL" sz="3200" b="1" dirty="0" err="1">
                <a:solidFill>
                  <a:schemeClr val="accent6">
                    <a:lumMod val="50000"/>
                  </a:schemeClr>
                </a:solidFill>
              </a:rPr>
              <a:t>c'est</a:t>
            </a:r>
            <a:r>
              <a:rPr lang="nl-NL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sz="3200" b="1" dirty="0" err="1" smtClean="0">
                <a:solidFill>
                  <a:schemeClr val="accent6">
                    <a:lumMod val="50000"/>
                  </a:schemeClr>
                </a:solidFill>
              </a:rPr>
              <a:t>moi</a:t>
            </a:r>
            <a:endParaRPr lang="nl-NL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1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Absolutisme onder Lodewijk XIV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229232" y="1955607"/>
            <a:ext cx="81575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Absolutisme onder Lodewijk XIV;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Koningen begin 16</a:t>
            </a:r>
            <a:r>
              <a:rPr lang="nl-NL" baseline="30000" dirty="0" smtClean="0">
                <a:solidFill>
                  <a:schemeClr val="accent6">
                    <a:lumMod val="50000"/>
                  </a:schemeClr>
                </a:solidFill>
              </a:rPr>
              <a:t>e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eeuw zijn er klaar mee, geen Staten vergadering meer!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(Centralisme, KA. 15. het </a:t>
            </a: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begin van staatsvorming en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centralisatie) 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De 4 aspecten: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Politiek -&gt; Alle beslissingen, geen tegenspraak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Militair -&gt; Professionalisering van het leger, rangen niet naar Adel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Economisch -&gt;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Mercantilisme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Religieus -&gt; Katholiek -&gt;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”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Droit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b="1" dirty="0" err="1" smtClean="0">
                <a:solidFill>
                  <a:schemeClr val="accent6">
                    <a:lumMod val="50000"/>
                  </a:schemeClr>
                </a:solidFill>
              </a:rPr>
              <a:t>Divin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(Edict van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Nantes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Absolutisme XIV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Europa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098" name="Picture 2" descr="http://www.communaute-dame.qc.ca/actualites-royaume/images/206-christ-ro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19164" y="3739977"/>
            <a:ext cx="2506893" cy="3008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9224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Absolutisme in Europa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3229232" y="1955607"/>
            <a:ext cx="81575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Rusland:</a:t>
            </a:r>
          </a:p>
          <a:p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Romanovs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aan de macht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Politiek -&gt; Plaatselijke besturen afschaffen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Militair -&gt; Modernisering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Economisch -&gt; Inrichten naar Westers voorbeeld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Religieus -&gt; In handen van de staat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Pruisen: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Politiek -&gt; Ambtenaren waren belangrijke steunpilaren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Militair -&gt; Modernisering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Economisch -&gt; Nieuw belastingstelsel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Religieus -&gt; Geloofsvrijheid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De Republiek -&gt; Had geen vorst! Geen absolutisme.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Engeland -&gt; Engelse parlement breide hun macht uit ten koste van de Koning.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	(onthoofding Karel I 1649 +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Glorious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Revolution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)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57630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XIV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Absolutisme Europa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3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92136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XIV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Europa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4" name="Picture 2" descr="C:\Users\Monique\Dropbox\HRO\Jaar 2\Stage jaar 2\south-park-s13e07c02-morning-announcements-16x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988840"/>
            <a:ext cx="5400600" cy="3034796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3851920" y="5733256"/>
            <a:ext cx="3621056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b="1" dirty="0" smtClean="0"/>
              <a:t>Huiswerk: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/>
              <a:t>Maken vragen</a:t>
            </a:r>
            <a:r>
              <a:rPr lang="nl-NL" smtClean="0"/>
              <a:t>: 7.1 </a:t>
            </a:r>
            <a:r>
              <a:rPr lang="nl-NL" dirty="0" err="1" smtClean="0"/>
              <a:t>opdr</a:t>
            </a:r>
            <a:r>
              <a:rPr lang="nl-NL" dirty="0" smtClean="0"/>
              <a:t>. 8, 9, 10, 12</a:t>
            </a:r>
          </a:p>
        </p:txBody>
      </p:sp>
    </p:spTree>
    <p:extLst>
      <p:ext uri="{BB962C8B-B14F-4D97-AF65-F5344CB8AC3E}">
        <p14:creationId xmlns:p14="http://schemas.microsoft.com/office/powerpoint/2010/main" val="227964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3229232" y="155575"/>
            <a:ext cx="7422292" cy="1454150"/>
          </a:xfrm>
        </p:spPr>
        <p:txBody>
          <a:bodyPr/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Zelfstandig werken</a:t>
            </a:r>
            <a:endParaRPr lang="nl-NL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129106" y="2492136"/>
            <a:ext cx="23950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Wat gaan we doen?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Lesdoelen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Vorige 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XIV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Absolutisme Europa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i="1" dirty="0" smtClean="0">
                <a:solidFill>
                  <a:schemeClr val="bg1"/>
                </a:solidFill>
              </a:rPr>
              <a:t>Zelfstandig werken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chemeClr val="bg1"/>
                </a:solidFill>
              </a:rPr>
              <a:t>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168770" y="1437599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>
                <a:solidFill>
                  <a:schemeClr val="accent6">
                    <a:lumMod val="50000"/>
                  </a:schemeClr>
                </a:solidFill>
              </a:rPr>
              <a:t>Aan het einde van de les kunnen jullie: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Uitleggen welke drie standen er in Frankrijk waren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Geestelijken, Adel, Burgers</a:t>
            </a:r>
            <a:endParaRPr lang="nl-NL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Uitleggen hoe Lodewijk XIV het gezag van de Adel wilden verminderen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Door ze in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Versailles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te verzamelen wilde hij ze in zijn macht houden</a:t>
            </a:r>
            <a:endParaRPr lang="nl-NL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Uitleggen wat het begrip absolutisme inhoud met het begrip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Droit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Divin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Christelijke koningen legitimeerde hun macht door de leer “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Droit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Divin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” </a:t>
            </a:r>
            <a:r>
              <a:rPr lang="nl-NL" i="1" dirty="0" err="1" smtClean="0">
                <a:solidFill>
                  <a:schemeClr val="accent6">
                    <a:lumMod val="50000"/>
                  </a:schemeClr>
                </a:solidFill>
              </a:rPr>
              <a:t>ofterwijl</a:t>
            </a: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 de macht is door god gegeven.</a:t>
            </a:r>
            <a:endParaRPr lang="nl-NL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6">
                    <a:lumMod val="50000"/>
                  </a:schemeClr>
                </a:solidFill>
              </a:rPr>
              <a:t>Uitleggen wat het begrip mercantilisme inhoud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b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nl-NL" i="1" dirty="0" smtClean="0">
                <a:solidFill>
                  <a:schemeClr val="accent6">
                    <a:lumMod val="50000"/>
                  </a:schemeClr>
                </a:solidFill>
              </a:rPr>
              <a:t>Import beperken, export vergroten, zorgen voor reserves met betrekking tot grondstoffen</a:t>
            </a:r>
            <a:endParaRPr lang="nl-NL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2268</TotalTime>
  <Words>435</Words>
  <Application>Microsoft Office PowerPoint</Application>
  <PresentationFormat>Breedbeeld</PresentationFormat>
  <Paragraphs>125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PowerPoint-presentatie</vt:lpstr>
      <vt:lpstr>Wat gaan we doen ?</vt:lpstr>
      <vt:lpstr>Lesdoelen</vt:lpstr>
      <vt:lpstr>Vorige les</vt:lpstr>
      <vt:lpstr>Absolutisme onder Lodewijk XIV</vt:lpstr>
      <vt:lpstr>Absolutisme onder Lodewijk XIV</vt:lpstr>
      <vt:lpstr>Absolutisme in Europa</vt:lpstr>
      <vt:lpstr>Zelfstandig werken</vt:lpstr>
      <vt:lpstr>Zelfstandig werken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Klu Klux Klan / Economic Crisis</dc:title>
  <dc:creator>Paul de Haan</dc:creator>
  <cp:lastModifiedBy>Paul de Haan</cp:lastModifiedBy>
  <cp:revision>165</cp:revision>
  <dcterms:created xsi:type="dcterms:W3CDTF">2015-09-11T06:10:56Z</dcterms:created>
  <dcterms:modified xsi:type="dcterms:W3CDTF">2019-08-05T09:48:20Z</dcterms:modified>
</cp:coreProperties>
</file>