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sldIdLst>
    <p:sldId id="265" r:id="rId2"/>
    <p:sldId id="257" r:id="rId3"/>
    <p:sldId id="266" r:id="rId4"/>
    <p:sldId id="267" r:id="rId5"/>
    <p:sldId id="268" r:id="rId6"/>
    <p:sldId id="269" r:id="rId7"/>
    <p:sldId id="270" r:id="rId8"/>
    <p:sldId id="271" r:id="rId9"/>
    <p:sldId id="272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1" autoAdjust="0"/>
    <p:restoredTop sz="94660"/>
  </p:normalViewPr>
  <p:slideViewPr>
    <p:cSldViewPr snapToGrid="0">
      <p:cViewPr varScale="1">
        <p:scale>
          <a:sx n="85" d="100"/>
          <a:sy n="85" d="100"/>
        </p:scale>
        <p:origin x="499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880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312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896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598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5345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296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752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658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3251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293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9278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chemeClr val="tx2"/>
            </a:gs>
            <a:gs pos="25000">
              <a:schemeClr val="accent5">
                <a:lumMod val="20000"/>
                <a:lumOff val="8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816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Ral_feCStc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/>
        </p:nvSpPr>
        <p:spPr>
          <a:xfrm>
            <a:off x="2512540" y="428068"/>
            <a:ext cx="9679460" cy="1837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Absolutisme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 descr="http://www.absofacts2.com/gif/fnl/royalty/lodewijk-14-hyacinthe-rigau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3482" y="1969571"/>
            <a:ext cx="6442448" cy="4294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ctieknop: Film 1">
            <a:hlinkClick r:id="rId3" highlightClick="1"/>
          </p:cNvPr>
          <p:cNvSpPr/>
          <p:nvPr/>
        </p:nvSpPr>
        <p:spPr>
          <a:xfrm>
            <a:off x="878541" y="5082988"/>
            <a:ext cx="1042416" cy="104241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656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3229232" y="155575"/>
            <a:ext cx="7422292" cy="14541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Wat gaan we doen ?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3380073" y="1913504"/>
            <a:ext cx="59150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Les 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Vorige les</a:t>
            </a:r>
            <a:b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De Republiek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Absolutisme van Lodewijk XIV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Absolutisme in Europa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Zelfstandig werken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Afsluiting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5" name="Tekstvak 34"/>
          <p:cNvSpPr txBox="1"/>
          <p:nvPr/>
        </p:nvSpPr>
        <p:spPr>
          <a:xfrm>
            <a:off x="129106" y="2457630"/>
            <a:ext cx="239501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Wat gaan we doen?</a:t>
            </a:r>
            <a:endParaRPr lang="nl-NL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Absolutisme XIV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Absolutisme Europa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2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3229232" y="155575"/>
            <a:ext cx="7422292" cy="14541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Lesdoelen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3229232" y="2457630"/>
            <a:ext cx="815750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Aan het einde van de les kunnen jullie: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Uitleggen welke drie standen er in Frankrijk waren;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Uitleggen hoe Lodewijk XIV het gezag van de Adel wilden verminderen;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Uitleggen wat het begrip absolutisme inhoud met het begrip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Droit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Divin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Uitleggen wat het begrip mercantilisme inhoud;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KA: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25. het </a:t>
            </a:r>
            <a:r>
              <a:rPr lang="nl-NL" b="1" dirty="0">
                <a:solidFill>
                  <a:schemeClr val="accent6">
                    <a:lumMod val="50000"/>
                  </a:schemeClr>
                </a:solidFill>
              </a:rPr>
              <a:t>streven van vorsten naar absolute 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macht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5" name="Tekstvak 34"/>
          <p:cNvSpPr txBox="1"/>
          <p:nvPr/>
        </p:nvSpPr>
        <p:spPr>
          <a:xfrm>
            <a:off x="129106" y="2457630"/>
            <a:ext cx="239501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Absolutisme XIV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Absolutisme Europa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98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3229232" y="155575"/>
            <a:ext cx="7422292" cy="14541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Vorige les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3229232" y="1955607"/>
            <a:ext cx="81575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Vorige les, bestuursvorm Nederland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Republiek;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Staten-Generaal;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Provinciale Staten;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Stadhouder en Raadspensionaris;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5" name="Tekstvak 34"/>
          <p:cNvSpPr txBox="1"/>
          <p:nvPr/>
        </p:nvSpPr>
        <p:spPr>
          <a:xfrm>
            <a:off x="129106" y="2457630"/>
            <a:ext cx="239501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Absolutisme XIV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Absolutisme Europa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0378" y="466916"/>
            <a:ext cx="4599597" cy="6247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021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3229232" y="155575"/>
            <a:ext cx="7422292" cy="14541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Absolutisme onder Lodewijk XIV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3229232" y="1955607"/>
            <a:ext cx="81575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Absolutisme onder Lodewijk XIV;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Bij het ontstaan van steden en staten zijn er diverse overleg organen ontstaan;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Bijvoorbeeld de Staten-Generaal -&gt; 3 Standen, Geestelijke, Adel, de Rest;</a:t>
            </a:r>
          </a:p>
        </p:txBody>
      </p:sp>
      <p:sp>
        <p:nvSpPr>
          <p:cNvPr id="35" name="Tekstvak 34"/>
          <p:cNvSpPr txBox="1"/>
          <p:nvPr/>
        </p:nvSpPr>
        <p:spPr>
          <a:xfrm>
            <a:off x="129106" y="2457630"/>
            <a:ext cx="239501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Absolutisme XIV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Absolutisme Europa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://geschiedenislessen.nl/vmbo2/pruiken/fransetijd/images/stande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4093" y="3005576"/>
            <a:ext cx="4129553" cy="351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078302" y="5305245"/>
            <a:ext cx="2788712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3200" b="1" dirty="0" err="1">
                <a:solidFill>
                  <a:schemeClr val="accent6">
                    <a:lumMod val="50000"/>
                  </a:schemeClr>
                </a:solidFill>
              </a:rPr>
              <a:t>l'état</a:t>
            </a:r>
            <a:r>
              <a:rPr lang="nl-NL" sz="3200" b="1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nl-NL" sz="3200" b="1" dirty="0" err="1">
                <a:solidFill>
                  <a:schemeClr val="accent6">
                    <a:lumMod val="50000"/>
                  </a:schemeClr>
                </a:solidFill>
              </a:rPr>
              <a:t>c'est</a:t>
            </a:r>
            <a:r>
              <a:rPr lang="nl-NL" sz="32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sz="3200" b="1" dirty="0" err="1" smtClean="0">
                <a:solidFill>
                  <a:schemeClr val="accent6">
                    <a:lumMod val="50000"/>
                  </a:schemeClr>
                </a:solidFill>
              </a:rPr>
              <a:t>moi</a:t>
            </a:r>
            <a:endParaRPr lang="nl-NL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611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3229232" y="155575"/>
            <a:ext cx="7422292" cy="14541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Absolutisme onder Lodewijk XIV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3229232" y="1955607"/>
            <a:ext cx="815750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Absolutisme onder Lodewijk XIV;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Koningen begin 16</a:t>
            </a:r>
            <a:r>
              <a:rPr lang="nl-NL" baseline="30000" dirty="0" smtClean="0">
                <a:solidFill>
                  <a:schemeClr val="accent6">
                    <a:lumMod val="50000"/>
                  </a:schemeClr>
                </a:solidFill>
              </a:rPr>
              <a:t>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eeuw zijn er klaar mee, geen Staten vergadering meer!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(Centralisme, KA. 15. het </a:t>
            </a:r>
            <a:r>
              <a:rPr lang="nl-NL" dirty="0">
                <a:solidFill>
                  <a:schemeClr val="accent6">
                    <a:lumMod val="50000"/>
                  </a:schemeClr>
                </a:solidFill>
              </a:rPr>
              <a:t>begin van staatsvorming en 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centralisatie) </a:t>
            </a:r>
          </a:p>
          <a:p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De 4 aspecten: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Politiek -&gt; Alle beslissingen, geen tegenspraak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Militair -&gt; Professionalisering van het leger, rangen niet naar Adel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Economisch -&gt; 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Mercantilisme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Religieus -&gt; Katholiek -&gt; 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”</a:t>
            </a:r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Droit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Divin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” 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(Edict van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Nantes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35" name="Tekstvak 34"/>
          <p:cNvSpPr txBox="1"/>
          <p:nvPr/>
        </p:nvSpPr>
        <p:spPr>
          <a:xfrm>
            <a:off x="129106" y="2457630"/>
            <a:ext cx="239501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Absolutisme XIV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Absolutisme Europa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4098" name="Picture 2" descr="http://www.communaute-dame.qc.ca/actualites-royaume/images/206-christ-ro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19164" y="3739977"/>
            <a:ext cx="2506893" cy="30082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0922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3229232" y="155575"/>
            <a:ext cx="7422292" cy="14541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Absolutisme in Europa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3229232" y="1955607"/>
            <a:ext cx="815750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Rusland:</a:t>
            </a:r>
          </a:p>
          <a:p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Romanovs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aan de macht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Politiek -&gt; Plaatselijke besturen afschaffen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Militair -&gt; Modernisering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Economisch -&gt; Inrichten naar Westers voorbeeld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Religieus -&gt; In handen van de staat</a:t>
            </a:r>
          </a:p>
          <a:p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Pruisen: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Politiek -&gt; Ambtenaren waren belangrijke steunpilaren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Militair -&gt; Modernisering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Economisch -&gt; Nieuw belastingstelsel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Religieus -&gt; Geloofsvrijheid</a:t>
            </a:r>
          </a:p>
          <a:p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De Republiek -&gt; Had geen vorst! Geen absolutisme.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Engeland -&gt; Engelse parlement breide hun macht uit ten koste van de Koning.</a:t>
            </a:r>
            <a:b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	(onthoofding Karel I 1649 +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Glorious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Revolution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5" name="Tekstvak 34"/>
          <p:cNvSpPr txBox="1"/>
          <p:nvPr/>
        </p:nvSpPr>
        <p:spPr>
          <a:xfrm>
            <a:off x="129106" y="2457630"/>
            <a:ext cx="239501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Absolutisme XIV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Absolutisme Europa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13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3229232" y="155575"/>
            <a:ext cx="7422292" cy="14541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Zelfstandig werken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5" name="Tekstvak 34"/>
          <p:cNvSpPr txBox="1"/>
          <p:nvPr/>
        </p:nvSpPr>
        <p:spPr>
          <a:xfrm>
            <a:off x="129106" y="2492136"/>
            <a:ext cx="239501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Absolutisme XIV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Absolutisme Europa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4" name="Picture 2" descr="C:\Users\Monique\Dropbox\HRO\Jaar 2\Stage jaar 2\south-park-s13e07c02-morning-announcements-16x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988840"/>
            <a:ext cx="5400600" cy="3034796"/>
          </a:xfrm>
          <a:prstGeom prst="rect">
            <a:avLst/>
          </a:prstGeom>
          <a:noFill/>
        </p:spPr>
      </p:pic>
      <p:sp>
        <p:nvSpPr>
          <p:cNvPr id="5" name="Tekstvak 4"/>
          <p:cNvSpPr txBox="1"/>
          <p:nvPr/>
        </p:nvSpPr>
        <p:spPr>
          <a:xfrm>
            <a:off x="3851920" y="5733256"/>
            <a:ext cx="3621056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Huiswerk: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Maken vragen</a:t>
            </a:r>
            <a:r>
              <a:rPr lang="nl-NL" smtClean="0"/>
              <a:t>: 7.1 </a:t>
            </a:r>
            <a:r>
              <a:rPr lang="nl-NL" dirty="0" err="1" smtClean="0"/>
              <a:t>opdr</a:t>
            </a:r>
            <a:r>
              <a:rPr lang="nl-NL" dirty="0" smtClean="0"/>
              <a:t>. 8, 9, 10, 12</a:t>
            </a:r>
          </a:p>
        </p:txBody>
      </p:sp>
    </p:spTree>
    <p:extLst>
      <p:ext uri="{BB962C8B-B14F-4D97-AF65-F5344CB8AC3E}">
        <p14:creationId xmlns:p14="http://schemas.microsoft.com/office/powerpoint/2010/main" val="227964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3229232" y="155575"/>
            <a:ext cx="7422292" cy="14541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Zelfstandig werken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5" name="Tekstvak 34"/>
          <p:cNvSpPr txBox="1"/>
          <p:nvPr/>
        </p:nvSpPr>
        <p:spPr>
          <a:xfrm>
            <a:off x="129106" y="2492136"/>
            <a:ext cx="239501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Absolutisme XIV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Absolutisme Europa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3168770" y="1437599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b="1" dirty="0">
                <a:solidFill>
                  <a:schemeClr val="accent6">
                    <a:lumMod val="50000"/>
                  </a:schemeClr>
                </a:solidFill>
              </a:rPr>
              <a:t>Aan het einde van de les kunnen jullie: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accent6">
                    <a:lumMod val="50000"/>
                  </a:schemeClr>
                </a:solidFill>
              </a:rPr>
              <a:t>Uitleggen welke drie standen er in Frankrijk waren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  <a:b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Geestelijken, Adel, Burgers</a:t>
            </a:r>
            <a:endParaRPr lang="nl-NL" i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accent6">
                    <a:lumMod val="50000"/>
                  </a:schemeClr>
                </a:solidFill>
              </a:rPr>
              <a:t>Uitleggen hoe Lodewijk XIV het gezag van de Adel wilden verminderen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  <a:b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Door ze in </a:t>
            </a:r>
            <a:r>
              <a:rPr lang="nl-NL" i="1" dirty="0" err="1" smtClean="0">
                <a:solidFill>
                  <a:schemeClr val="accent6">
                    <a:lumMod val="50000"/>
                  </a:schemeClr>
                </a:solidFill>
              </a:rPr>
              <a:t>Versailles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 te verzamelen wilde hij ze in zijn macht houden</a:t>
            </a:r>
            <a:endParaRPr lang="nl-NL" i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accent6">
                    <a:lumMod val="50000"/>
                  </a:schemeClr>
                </a:solidFill>
              </a:rPr>
              <a:t>Uitleggen wat het begrip absolutisme inhoud met het begrip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Droit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Divin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  <a:b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Christelijke koningen legitimeerde hun macht door de leer “</a:t>
            </a:r>
            <a:r>
              <a:rPr lang="nl-NL" i="1" dirty="0" err="1" smtClean="0">
                <a:solidFill>
                  <a:schemeClr val="accent6">
                    <a:lumMod val="50000"/>
                  </a:schemeClr>
                </a:solidFill>
              </a:rPr>
              <a:t>Droit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i="1" dirty="0" err="1" smtClean="0">
                <a:solidFill>
                  <a:schemeClr val="accent6">
                    <a:lumMod val="50000"/>
                  </a:schemeClr>
                </a:solidFill>
              </a:rPr>
              <a:t>Divin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” </a:t>
            </a:r>
            <a:r>
              <a:rPr lang="nl-NL" i="1" dirty="0" err="1" smtClean="0">
                <a:solidFill>
                  <a:schemeClr val="accent6">
                    <a:lumMod val="50000"/>
                  </a:schemeClr>
                </a:solidFill>
              </a:rPr>
              <a:t>ofterwijl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 de macht is door god gegeven.</a:t>
            </a:r>
            <a:endParaRPr lang="nl-NL" i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accent6">
                    <a:lumMod val="50000"/>
                  </a:schemeClr>
                </a:solidFill>
              </a:rPr>
              <a:t>Uitleggen wat het begrip mercantilisme inhoud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  <a:b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Import beperken, export vergroten, zorgen voor reserves met betrekking tot grondstoffen</a:t>
            </a:r>
            <a:endParaRPr lang="nl-NL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83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2268</TotalTime>
  <Words>435</Words>
  <Application>Microsoft Office PowerPoint</Application>
  <PresentationFormat>Breedbeeld</PresentationFormat>
  <Paragraphs>125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PowerPoint-presentatie</vt:lpstr>
      <vt:lpstr>Wat gaan we doen ?</vt:lpstr>
      <vt:lpstr>Lesdoelen</vt:lpstr>
      <vt:lpstr>Vorige les</vt:lpstr>
      <vt:lpstr>Absolutisme onder Lodewijk XIV</vt:lpstr>
      <vt:lpstr>Absolutisme onder Lodewijk XIV</vt:lpstr>
      <vt:lpstr>Absolutisme in Europa</vt:lpstr>
      <vt:lpstr>Zelfstandig werken</vt:lpstr>
      <vt:lpstr>Zelfstandig werken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Klu Klux Klan / Economic Crisis</dc:title>
  <dc:creator>Paul de Haan</dc:creator>
  <cp:lastModifiedBy>Paul de Haan</cp:lastModifiedBy>
  <cp:revision>165</cp:revision>
  <dcterms:created xsi:type="dcterms:W3CDTF">2015-09-11T06:10:56Z</dcterms:created>
  <dcterms:modified xsi:type="dcterms:W3CDTF">2019-08-05T09:48:20Z</dcterms:modified>
</cp:coreProperties>
</file>